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0"/>
    <p:restoredTop sz="94579"/>
  </p:normalViewPr>
  <p:slideViewPr>
    <p:cSldViewPr snapToGrid="0" snapToObjects="1">
      <p:cViewPr varScale="1">
        <p:scale>
          <a:sx n="86" d="100"/>
          <a:sy n="86" d="100"/>
        </p:scale>
        <p:origin x="215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FFB9BE10-5647-6145-A8E2-7AD2B2D299CE}" type="datetimeFigureOut">
              <a:rPr lang="en-US" smtClean="0"/>
              <a:t>3/30/19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B0AC3C43-D823-0441-BD53-9AA0B482E9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SWOT Analysis adjectives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 (internal)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</a:p>
          <a:p>
            <a:r>
              <a:rPr lang="en-US" dirty="0" smtClean="0"/>
              <a:t>Innovative aspects</a:t>
            </a:r>
          </a:p>
          <a:p>
            <a:r>
              <a:rPr lang="en-US" dirty="0" smtClean="0"/>
              <a:t>Accreditations</a:t>
            </a:r>
          </a:p>
          <a:p>
            <a:r>
              <a:rPr lang="en-US" dirty="0" smtClean="0"/>
              <a:t>Resources</a:t>
            </a:r>
          </a:p>
          <a:p>
            <a:r>
              <a:rPr lang="en-US" dirty="0" smtClean="0"/>
              <a:t>Price</a:t>
            </a:r>
          </a:p>
          <a:p>
            <a:r>
              <a:rPr lang="en-US" dirty="0" smtClean="0"/>
              <a:t>Quality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Cultural attitudes </a:t>
            </a:r>
          </a:p>
          <a:p>
            <a:r>
              <a:rPr lang="en-US" dirty="0" smtClean="0"/>
              <a:t>Acceptability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Weaknesses (internal)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Disadvantages</a:t>
            </a:r>
          </a:p>
          <a:p>
            <a:r>
              <a:rPr lang="en-US" dirty="0" smtClean="0"/>
              <a:t>Planning uncertainties</a:t>
            </a:r>
          </a:p>
          <a:p>
            <a:r>
              <a:rPr lang="en-US" dirty="0" smtClean="0"/>
              <a:t>Inexperience</a:t>
            </a:r>
          </a:p>
          <a:p>
            <a:r>
              <a:rPr lang="en-US" dirty="0" smtClean="0"/>
              <a:t>Needs</a:t>
            </a:r>
          </a:p>
          <a:p>
            <a:r>
              <a:rPr lang="en-US" dirty="0" smtClean="0"/>
              <a:t>Costs</a:t>
            </a:r>
          </a:p>
          <a:p>
            <a:r>
              <a:rPr lang="en-US" dirty="0" smtClean="0"/>
              <a:t>Reliability and Validity of Data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Political Vulnerabilities</a:t>
            </a:r>
          </a:p>
          <a:p>
            <a:r>
              <a:rPr lang="en-US" dirty="0" smtClean="0"/>
              <a:t>Uncertainties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Opportunities (external factor)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Outcomes</a:t>
            </a:r>
          </a:p>
          <a:p>
            <a:r>
              <a:rPr lang="en-US" dirty="0" smtClean="0"/>
              <a:t>Efficiencies</a:t>
            </a:r>
          </a:p>
          <a:p>
            <a:r>
              <a:rPr lang="en-US" dirty="0" smtClean="0"/>
              <a:t>Collateral Development</a:t>
            </a:r>
          </a:p>
          <a:p>
            <a:r>
              <a:rPr lang="en-US" dirty="0" smtClean="0"/>
              <a:t>Partnerships</a:t>
            </a:r>
          </a:p>
          <a:p>
            <a:r>
              <a:rPr lang="en-US" dirty="0" smtClean="0"/>
              <a:t>Innovations</a:t>
            </a:r>
          </a:p>
          <a:p>
            <a:r>
              <a:rPr lang="en-US" dirty="0" smtClean="0"/>
              <a:t>Improvements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Threats (external factor)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Political Vulnerabilities</a:t>
            </a:r>
          </a:p>
          <a:p>
            <a:r>
              <a:rPr lang="en-US" dirty="0" smtClean="0"/>
              <a:t>Obstacles</a:t>
            </a:r>
          </a:p>
          <a:p>
            <a:r>
              <a:rPr lang="en-US" dirty="0" smtClean="0"/>
              <a:t>Unintended consequences</a:t>
            </a:r>
          </a:p>
          <a:p>
            <a:r>
              <a:rPr lang="en-US" dirty="0" smtClean="0"/>
              <a:t>Miscalculations and competition</a:t>
            </a:r>
          </a:p>
          <a:p>
            <a:r>
              <a:rPr lang="en-US" dirty="0" smtClean="0"/>
              <a:t>Setbacks</a:t>
            </a:r>
          </a:p>
          <a:p>
            <a:r>
              <a:rPr lang="en-US" dirty="0" smtClean="0"/>
              <a:t>Mistakes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Cost/benefits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Systematic approach to estimating the strengths and weaknesses of alternatives that satisfy transactions, activities or functional requirements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To determine if its is a sound decision</a:t>
            </a:r>
          </a:p>
          <a:p>
            <a:r>
              <a:rPr lang="en-US" dirty="0" smtClean="0"/>
              <a:t>To provide a basis for comparing projects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</a:majorFont>
      <a:minorFont>
        <a:latin typeface="Rockwell"/>
        <a:ea typeface=""/>
        <a:cs typeface=""/>
        <a:font script="Jpan" typeface="ＭＳ ゴシック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26</TotalTime>
  <Words>97</Words>
  <Application>Microsoft Macintosh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Rockwell</vt:lpstr>
      <vt:lpstr>Wingdings</vt:lpstr>
      <vt:lpstr>Advantage</vt:lpstr>
      <vt:lpstr>SWOT Analysis adjectives</vt:lpstr>
      <vt:lpstr>Strengths (internal) </vt:lpstr>
      <vt:lpstr>Weaknesses (internal)</vt:lpstr>
      <vt:lpstr>Opportunities (external factor)</vt:lpstr>
      <vt:lpstr>Threats (external factor)</vt:lpstr>
      <vt:lpstr>Cost/benefits Analysis</vt:lpstr>
    </vt:vector>
  </TitlesOfParts>
  <Company>CU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SWOT Analysis adjectives</dc:title>
  <dc:creator>K.A. Gregory</dc:creator>
  <cp:lastModifiedBy>Jessica Rivera</cp:lastModifiedBy>
  <cp:revision>1</cp:revision>
  <dcterms:created xsi:type="dcterms:W3CDTF">2018-01-26T05:25:49Z</dcterms:created>
  <dcterms:modified xsi:type="dcterms:W3CDTF">2019-03-30T21:56:28Z</dcterms:modified>
</cp:coreProperties>
</file>